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8" r:id="rId9"/>
    <p:sldId id="266" r:id="rId10"/>
    <p:sldId id="267" r:id="rId11"/>
    <p:sldId id="262" r:id="rId12"/>
    <p:sldId id="26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B2A8A-658C-439D-A7EF-BF915E98B872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B1541-B8E0-4F4C-9085-6E60CFC542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556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65F6C-83EC-4202-AFB9-A0FDEC061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1CC1435-47DE-4D5F-853D-EC20D1336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4FA8F7-8187-4428-9D52-90C96843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6B9B-D806-4985-A44E-2364CF500D79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0C1DD4-FF71-4F30-B743-F3DCDC79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A38CD-0152-4538-A56C-B30420BA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62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FD583-0D6C-4689-A27D-531CDADF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8BB80B-C8C5-439C-90AB-27DEA5DB2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2002E-4EB7-4FD8-B81A-621F43C7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7D64-7670-4D60-B460-A4F2CD330CE2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775E60-A2CC-4CCE-8109-4A21791E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7A37BC-899C-48BA-982A-1F7ED279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65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ED6C1C-93FB-4530-B861-793F23242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8E35B5-4F3E-4505-BEFC-CF41C41BC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300661-4A6D-4AB5-B399-F86986E5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F827-8306-4877-9CEF-5D468F2C50AA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F5E94F-F344-4ED8-998F-80A5B39A8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9A0AD9-9759-47FE-82CC-497D2ADA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59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429F8-7671-4048-87D0-E893B915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7F52C-B7DD-4322-885D-4E302103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41C73D-49F7-4294-9D1C-D31F3BCE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2DBF-E121-4C3D-B5B2-7134B2438874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62AB8-2A73-4D8C-8CD8-F57E8A0E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DE45AD-4CD3-49A3-84BE-D49BCF9D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90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8076C-F43B-4E0F-89DD-E25C7F90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3D0D86-95AF-4A39-A258-8E219C230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AAC75D-312E-4F94-8BBD-D7D51A43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9032-AC9B-4215-8EC6-CAABFAC5882E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0A0C16-7B92-4BB0-AB3C-685A9EE2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83E81D-5D37-4037-A03E-F108BD1A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81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FC2E0-FA82-4954-ABB7-9780629D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924C58-25F8-40B3-A6E7-3C18DB23B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671E60-66A1-4780-8436-5CF4C72E0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6A3A1B-BFF2-4A72-9BB9-C9BB2E09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C28C-DF1C-4A2B-A74C-9C3C16367E9F}" type="datetime1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6A23F4-20FD-471F-9DA8-787206639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2AAEE4-2706-4DDC-BE86-CA824D65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32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F017F-6B16-4A32-BAD1-3EDFC12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228AE-7E73-47DE-AB13-47991EBEB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BC63B4-0005-4A76-96A8-371F0FE00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100204C-5E0B-4046-9792-D27AEEB8C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4A6C873-E07E-489E-975B-CD24CF9ED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A03C1B4-FFBA-478B-9962-D07ABA15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564B-6F2B-4BD2-91C7-0E507BA06DBD}" type="datetime1">
              <a:rPr lang="ru-RU" smtClean="0"/>
              <a:t>22.01.2024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4934DC-5A03-41AA-A0E7-7D38D445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41F05B-0A51-4E6A-B1B7-B6200564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3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BAF64-DC3A-4E28-8C87-FAE6AF6F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8D6D86B-0628-4FEE-BE0E-06B93D173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0A2DC-8FFD-410F-A248-CF48AF9958BA}" type="datetime1">
              <a:rPr lang="ru-RU" smtClean="0"/>
              <a:t>22.01.2024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766E576-4C9D-4A4F-AF23-F994015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0B68E2-F125-4601-9769-AB26F22D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96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024471-771B-41D4-80AC-FCDB6997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1890-A76A-4C17-919D-E1D8627377AC}" type="datetime1">
              <a:rPr lang="ru-RU" smtClean="0"/>
              <a:t>22.01.2024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08C1E0B-9368-4850-ABF9-2B54EFE9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9EA7A8-FA7F-460E-8440-7A926FC8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00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32F06-1819-43E8-BC8C-0A526450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3F2965-B1D5-483C-9132-CB687FD07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936F73-2D89-492C-BFDE-CF797658F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DFBCFB-2C4E-4186-B463-406A571A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4F82-80F3-49CE-9852-5C4D86A076AC}" type="datetime1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A8BDAC-9A84-456A-9C36-3ECD8365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706BDC-7071-4E9A-B01B-FDF9AB87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08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C36DB-787F-47F7-BFB9-0E68BDD9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43E84C5-11FF-408D-B3D2-9AA72046A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5A24C6-4501-4B83-B971-53964DC30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F54F10-F945-430A-9054-FE25C17D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7659-A376-46AE-B241-390F81E37734}" type="datetime1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8B078B-C372-45E2-9207-0B547327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87A481-F939-4D63-A641-FEA79D93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14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1D410-6CC5-4C6B-B3D4-7B0C805E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0EB687-7722-426E-9085-A8CD08BA6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808392-1A18-4EA4-8A91-4353029CC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CA833-5C8C-40AB-8755-F20329434AF0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8338F9-B7B5-423D-AA8C-C09E26792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0C5ED3-F5E8-4D7D-B099-40B840D97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9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B827D3-A64D-4B09-B4B5-B3F1F986B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9600" y="4932074"/>
            <a:ext cx="6022108" cy="803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Агапов Антон</a:t>
            </a:r>
          </a:p>
        </p:txBody>
      </p:sp>
    </p:spTree>
    <p:extLst>
      <p:ext uri="{BB962C8B-B14F-4D97-AF65-F5344CB8AC3E}">
        <p14:creationId xmlns:p14="http://schemas.microsoft.com/office/powerpoint/2010/main" val="259159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36" y="-59839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Игровой процесс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DF7BE-9446-494E-BBAD-5DC2E02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10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4B1714-FE61-4E20-929C-0EC6ECEBA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" y="3726828"/>
            <a:ext cx="4322616" cy="31311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9C2568-4C92-498E-BB25-69AD9DFB7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16" y="561184"/>
            <a:ext cx="4322616" cy="31259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6E7FC3-3289-4B80-AE52-4F41150A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" y="561184"/>
            <a:ext cx="4322616" cy="31311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399204-A395-40D3-8DD7-C4FC5CD22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59" y="3721574"/>
            <a:ext cx="4322616" cy="31311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EECA3B-DBB1-4DE9-802F-056943816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37" y="2343386"/>
            <a:ext cx="5061525" cy="365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80"/>
    </mc:Choice>
    <mc:Fallback xmlns="">
      <p:transition spd="slow" advTm="6678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4516E-2B49-4B7D-B484-33BB080F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834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A3397C-7864-4152-91F1-16D2C241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6218"/>
            <a:ext cx="10661073" cy="4664363"/>
          </a:xfrm>
        </p:spPr>
        <p:txBody>
          <a:bodyPr>
            <a:normAutofit/>
          </a:bodyPr>
          <a:lstStyle/>
          <a:p>
            <a:pPr marL="0" indent="442913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проекта мне удалось достичь поставленной цели. Я </a:t>
            </a:r>
            <a:r>
              <a:rPr lang="ru-RU" sz="2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создал 3D игру шутер от первого лица «Паучье дупло». Я сделал движок игры и саму игру. Этот движок можно будет использовать для создания других игр такого типа или модов на эту игру. </a:t>
            </a:r>
          </a:p>
          <a:p>
            <a:pPr marL="0" indent="442913" algn="just">
              <a:buNone/>
            </a:pPr>
            <a:r>
              <a:rPr lang="ru-RU" sz="2400" kern="1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В дальнейшем я хочу улучшить алгоритм движения врагов, добавить больше уровней, оружий, врагов. Также возможно создам союзников игроку. Также я хочу сделать специальную программу для проектирования карт.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3853AD-5B19-4CB7-8EFB-23BEC4AE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34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C6CAD8-6DB1-46C2-9761-4F2FFB28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32" y="2773071"/>
            <a:ext cx="10515600" cy="13118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AF09C1-1F1B-4BCC-91A3-9C38D687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43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183C1-ECD8-4EF8-B6F9-6ACAB669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136525"/>
            <a:ext cx="10515600" cy="1325563"/>
          </a:xfrm>
        </p:spPr>
        <p:txBody>
          <a:bodyPr/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DC4D10-0245-4127-8354-72BD6808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530060"/>
            <a:ext cx="10515600" cy="5327939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6400" b="1" i="1" kern="15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Цель</a:t>
            </a: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- создать 3D игру шутер от первого лица.</a:t>
            </a: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Для достижения поставленной цели необходимо выполнить следующие задачи:</a:t>
            </a: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1) Написать движок игры: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1.1) Написать алгоритм </a:t>
            </a:r>
            <a:r>
              <a:rPr lang="ru-RU" sz="6400" kern="1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RayCasting</a:t>
            </a: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для прорисовки стен по заданной карте;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1.2) Уменьшить размер блока стены коэффициентом сжатия; 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1.3) Добавить текстуры для стен, пола и потолка;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1.5) Добавить коллизию стен и игрока (стены твёрдые);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1.6) Добавить классы с оружием и прорисовку оружия на экране;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1.7) Добавить прорисовку лазера при выстреле;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1.8) Добавить врагов</a:t>
            </a: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2) Сделать главный экран для игры; </a:t>
            </a: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6400" kern="1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Нарисовать карты уровней, которые будут запускаться с помощью движка. Добавить запуск этих карт в игру.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8D5A48-7C56-44FB-BAD3-DCEA722D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74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8E06C-FC53-4C99-9FBD-21584608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/>
          <a:lstStyle/>
          <a:p>
            <a:r>
              <a:rPr lang="ru-RU" sz="44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проекта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FD54E-0AC2-41E4-9EC7-5D475B274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3D эффект достигается технологией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Raycasting</a:t>
            </a: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Для того чтобы добавить врагов в игру необходимо написать алгоритм прорисовки спрайта. Если спрайт находится за стеной, то – убрать прорисовку. Алгоритм написан так, что при осмотре с разных сторон враги-спрайты имели разные текстуры (вид сбоку, спереди, сзади). Враги имеют ИИ: они могут перемещаться по карте, а когда увидят игрока, то будут </a:t>
            </a:r>
            <a:r>
              <a:rPr lang="ru-RU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его</a:t>
            </a: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атаковать. На карте добавлены кнопки. Каждая кнопка кодироваться с помощью цвета, обозначающего её на карте-изображении.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В игре 3 вида оружия, 3 вида врагов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 уровня и 4 уровня для обучения игре.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DBDF61-5FC1-4FCD-A5A2-31188FFC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345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34E23-D2B6-4F90-9B4E-A744AEAB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7388"/>
          </a:xfrm>
        </p:spPr>
        <p:txBody>
          <a:bodyPr>
            <a:normAutofit/>
          </a:bodyPr>
          <a:lstStyle/>
          <a:p>
            <a:r>
              <a:rPr lang="ru-RU" sz="44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Используемые библиотеки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4A76A6-4445-4776-A14F-81B7A7A92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97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	Библиотека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0E6A0-8129-4B56-B159-BE7B978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24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40227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движка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F2139-61D0-4AD0-8516-2B7708B4CBFF}"/>
              </a:ext>
            </a:extLst>
          </p:cNvPr>
          <p:cNvSpPr txBox="1"/>
          <p:nvPr/>
        </p:nvSpPr>
        <p:spPr>
          <a:xfrm>
            <a:off x="323273" y="5048738"/>
            <a:ext cx="5772727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i="1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Рис.1 </a:t>
            </a: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– Кадр теста во время разработки движка. Работает </a:t>
            </a:r>
            <a:r>
              <a:rPr lang="ru-RU" sz="1800" kern="1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текстурирование</a:t>
            </a: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пола, прорисовка стен, прорисовка оружия и выстрела лазера.</a:t>
            </a:r>
            <a:endParaRPr lang="ru-RU" sz="1800" kern="15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2BC94-0CE8-4380-A04C-44188AFDF24A}"/>
              </a:ext>
            </a:extLst>
          </p:cNvPr>
          <p:cNvSpPr txBox="1"/>
          <p:nvPr/>
        </p:nvSpPr>
        <p:spPr>
          <a:xfrm>
            <a:off x="6410037" y="5048738"/>
            <a:ext cx="5366327" cy="155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i="1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Рис.2 </a:t>
            </a: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– Кадр более позднего теста во время разработки движка. Добавилось </a:t>
            </a:r>
            <a:r>
              <a:rPr lang="ru-RU" sz="1800" kern="1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текстурирование</a:t>
            </a: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стен </a:t>
            </a:r>
            <a:r>
              <a:rPr lang="ru-RU" sz="1800" kern="15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и прорисовка </a:t>
            </a: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врагов с разных сторон с анимацией движения (они тогда ещё стояли на месте). У врагов тестовые спрайты.</a:t>
            </a:r>
            <a:endParaRPr lang="ru-RU" sz="1800" kern="15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DF7BE-9446-494E-BBAD-5DC2E02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5</a:t>
            </a:fld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8ED5C95-B938-4370-8364-B281A30A1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170" y="1148101"/>
            <a:ext cx="5037554" cy="367648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C31EE9C-DD7D-4847-B613-7C88590B1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593" y="1145546"/>
            <a:ext cx="5037554" cy="36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1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40227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 меню игры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DF7BE-9446-494E-BBAD-5DC2E02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1B1903-4734-4CA9-BF66-EE1F4AFA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8546" y="939582"/>
            <a:ext cx="7154907" cy="5182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F3A8E-078F-4D47-B860-B3843F952DA1}"/>
              </a:ext>
            </a:extLst>
          </p:cNvPr>
          <p:cNvSpPr txBox="1"/>
          <p:nvPr/>
        </p:nvSpPr>
        <p:spPr>
          <a:xfrm>
            <a:off x="4397888" y="6281786"/>
            <a:ext cx="294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Рис.3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Главное меню игры</a:t>
            </a:r>
          </a:p>
        </p:txBody>
      </p:sp>
    </p:spTree>
    <p:extLst>
      <p:ext uri="{BB962C8B-B14F-4D97-AF65-F5344CB8AC3E}">
        <p14:creationId xmlns:p14="http://schemas.microsoft.com/office/powerpoint/2010/main" val="128300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40227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Отрисовка карт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AE9DEE-8D6C-4387-9201-50492037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" y="1336964"/>
            <a:ext cx="4184072" cy="41840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41083F-5D6F-4B33-BE0A-A6A8F8C60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2319" y="1272973"/>
            <a:ext cx="5939054" cy="4312053"/>
          </a:xfrm>
          <a:prstGeom prst="rect">
            <a:avLst/>
          </a:prstGeom>
        </p:spPr>
      </p:pic>
      <p:sp>
        <p:nvSpPr>
          <p:cNvPr id="12" name="Стрелка: вправо с вырезом 11">
            <a:extLst>
              <a:ext uri="{FF2B5EF4-FFF2-40B4-BE49-F238E27FC236}">
                <a16:creationId xmlns:a16="http://schemas.microsoft.com/office/drawing/2014/main" id="{11420FDF-44F5-4DA2-B5E2-5E352E2EF445}"/>
              </a:ext>
            </a:extLst>
          </p:cNvPr>
          <p:cNvSpPr/>
          <p:nvPr/>
        </p:nvSpPr>
        <p:spPr>
          <a:xfrm>
            <a:off x="4581235" y="3031366"/>
            <a:ext cx="1311563" cy="706442"/>
          </a:xfrm>
          <a:prstGeom prst="notchedRightArrow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694C8-7051-4CBA-862F-D2BB27806FA3}"/>
              </a:ext>
            </a:extLst>
          </p:cNvPr>
          <p:cNvSpPr txBox="1"/>
          <p:nvPr/>
        </p:nvSpPr>
        <p:spPr>
          <a:xfrm>
            <a:off x="-8294" y="5708492"/>
            <a:ext cx="450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Рис.4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Карта уровня 4 в виде изображения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564C6-E6A4-4F33-AF76-35E6C3713A50}"/>
              </a:ext>
            </a:extLst>
          </p:cNvPr>
          <p:cNvSpPr txBox="1"/>
          <p:nvPr/>
        </p:nvSpPr>
        <p:spPr>
          <a:xfrm>
            <a:off x="7367947" y="5721786"/>
            <a:ext cx="342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Рис.5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Уровень 4 во время игры</a:t>
            </a:r>
          </a:p>
        </p:txBody>
      </p:sp>
    </p:spTree>
    <p:extLst>
      <p:ext uri="{BB962C8B-B14F-4D97-AF65-F5344CB8AC3E}">
        <p14:creationId xmlns:p14="http://schemas.microsoft.com/office/powerpoint/2010/main" val="257338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40227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моделей врагов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DF7BE-9446-494E-BBAD-5DC2E02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08849F-DAD7-4744-95A8-DDF3C4359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64" y="913025"/>
            <a:ext cx="2122069" cy="5310476"/>
          </a:xfrm>
          <a:prstGeom prst="rect">
            <a:avLst/>
          </a:prstGeom>
        </p:spPr>
      </p:pic>
      <p:sp>
        <p:nvSpPr>
          <p:cNvPr id="10" name="Стрелка: вправо с вырезом 9">
            <a:extLst>
              <a:ext uri="{FF2B5EF4-FFF2-40B4-BE49-F238E27FC236}">
                <a16:creationId xmlns:a16="http://schemas.microsoft.com/office/drawing/2014/main" id="{F95161D8-F11F-4A0B-97F6-8D2E5EEF3939}"/>
              </a:ext>
            </a:extLst>
          </p:cNvPr>
          <p:cNvSpPr/>
          <p:nvPr/>
        </p:nvSpPr>
        <p:spPr>
          <a:xfrm>
            <a:off x="7210666" y="3075779"/>
            <a:ext cx="1311563" cy="706442"/>
          </a:xfrm>
          <a:prstGeom prst="notchedRightArrow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3F5A43-C950-4A25-805B-03271F2E3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22" y="1562814"/>
            <a:ext cx="6957431" cy="3732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7BD63D-6E20-4408-86C4-B19142095C12}"/>
              </a:ext>
            </a:extLst>
          </p:cNvPr>
          <p:cNvSpPr txBox="1"/>
          <p:nvPr/>
        </p:nvSpPr>
        <p:spPr>
          <a:xfrm>
            <a:off x="1387405" y="5496056"/>
            <a:ext cx="353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Рис.6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осы в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OpenSCAD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0B36E-1980-48AB-AAE4-4EB889B1E478}"/>
              </a:ext>
            </a:extLst>
          </p:cNvPr>
          <p:cNvSpPr txBox="1"/>
          <p:nvPr/>
        </p:nvSpPr>
        <p:spPr>
          <a:xfrm>
            <a:off x="8808074" y="6346633"/>
            <a:ext cx="231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Спрайты осы</a:t>
            </a:r>
          </a:p>
        </p:txBody>
      </p:sp>
    </p:spTree>
    <p:extLst>
      <p:ext uri="{BB962C8B-B14F-4D97-AF65-F5344CB8AC3E}">
        <p14:creationId xmlns:p14="http://schemas.microsoft.com/office/powerpoint/2010/main" val="292594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40227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Отрисовка врагов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DF7BE-9446-494E-BBAD-5DC2E02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08849F-DAD7-4744-95A8-DDF3C4359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8" y="1045874"/>
            <a:ext cx="2122069" cy="531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4E655A-DFA4-4514-BCF8-011CF3B6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8" y="780176"/>
            <a:ext cx="5065914" cy="36665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8171C2-172C-42BB-9DA7-16898DE41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50" y="2948944"/>
            <a:ext cx="4703959" cy="3407406"/>
          </a:xfrm>
          <a:prstGeom prst="rect">
            <a:avLst/>
          </a:prstGeom>
        </p:spPr>
      </p:pic>
      <p:sp>
        <p:nvSpPr>
          <p:cNvPr id="10" name="Стрелка: вправо с вырезом 9">
            <a:extLst>
              <a:ext uri="{FF2B5EF4-FFF2-40B4-BE49-F238E27FC236}">
                <a16:creationId xmlns:a16="http://schemas.microsoft.com/office/drawing/2014/main" id="{F95161D8-F11F-4A0B-97F6-8D2E5EEF3939}"/>
              </a:ext>
            </a:extLst>
          </p:cNvPr>
          <p:cNvSpPr/>
          <p:nvPr/>
        </p:nvSpPr>
        <p:spPr>
          <a:xfrm>
            <a:off x="2777210" y="3075779"/>
            <a:ext cx="1311563" cy="706442"/>
          </a:xfrm>
          <a:prstGeom prst="notchedRightArrow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20C88-E218-4992-9EB9-BDFD5815F7C0}"/>
              </a:ext>
            </a:extLst>
          </p:cNvPr>
          <p:cNvSpPr txBox="1"/>
          <p:nvPr/>
        </p:nvSpPr>
        <p:spPr>
          <a:xfrm>
            <a:off x="588818" y="6356350"/>
            <a:ext cx="231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Спрайты осы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0F3105-F59A-4349-857B-46DA5B01F8E8}"/>
              </a:ext>
            </a:extLst>
          </p:cNvPr>
          <p:cNvSpPr txBox="1"/>
          <p:nvPr/>
        </p:nvSpPr>
        <p:spPr>
          <a:xfrm>
            <a:off x="7516903" y="6430792"/>
            <a:ext cx="223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Рис.8-9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Оса в игре</a:t>
            </a:r>
          </a:p>
        </p:txBody>
      </p:sp>
    </p:spTree>
    <p:extLst>
      <p:ext uri="{BB962C8B-B14F-4D97-AF65-F5344CB8AC3E}">
        <p14:creationId xmlns:p14="http://schemas.microsoft.com/office/powerpoint/2010/main" val="15216918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499</Words>
  <Application>Microsoft Office PowerPoint</Application>
  <PresentationFormat>Широкоэкранный</PresentationFormat>
  <Paragraphs>56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Цель и задачи проекта</vt:lpstr>
      <vt:lpstr>Реализация проекта</vt:lpstr>
      <vt:lpstr>Используемые библиотеки</vt:lpstr>
      <vt:lpstr>Разработка движка</vt:lpstr>
      <vt:lpstr>Главное меню игры</vt:lpstr>
      <vt:lpstr>Отрисовка карт</vt:lpstr>
      <vt:lpstr>Создание моделей врагов</vt:lpstr>
      <vt:lpstr>Отрисовка врагов</vt:lpstr>
      <vt:lpstr>Игровой процесс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Графический редактор «Spider effects»</dc:title>
  <dc:creator>Alex Agapov</dc:creator>
  <cp:lastModifiedBy>Alex Agapov</cp:lastModifiedBy>
  <cp:revision>21</cp:revision>
  <dcterms:created xsi:type="dcterms:W3CDTF">2023-11-07T09:39:42Z</dcterms:created>
  <dcterms:modified xsi:type="dcterms:W3CDTF">2024-01-22T20:43:58Z</dcterms:modified>
</cp:coreProperties>
</file>